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0"/>
    <p:restoredTop sz="94687"/>
  </p:normalViewPr>
  <p:slideViewPr>
    <p:cSldViewPr snapToGrid="0" snapToObjects="1" showGuides="1">
      <p:cViewPr varScale="1">
        <p:scale>
          <a:sx n="104" d="100"/>
          <a:sy n="104" d="100"/>
        </p:scale>
        <p:origin x="208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8A35-7DDC-F646-90A9-DD41D1518BB0}" type="datetimeFigureOut">
              <a:rPr lang="en-US" smtClean="0"/>
              <a:t>6/23/20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92CD-2AA8-FB43-99FB-78B3150CC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8A35-7DDC-F646-90A9-DD41D1518BB0}" type="datetimeFigureOut">
              <a:rPr lang="en-US" smtClean="0"/>
              <a:t>6/23/20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92CD-2AA8-FB43-99FB-78B3150CC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8A35-7DDC-F646-90A9-DD41D1518BB0}" type="datetimeFigureOut">
              <a:rPr lang="en-US" smtClean="0"/>
              <a:t>6/23/20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92CD-2AA8-FB43-99FB-78B3150CC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8A35-7DDC-F646-90A9-DD41D1518BB0}" type="datetimeFigureOut">
              <a:rPr lang="en-US" smtClean="0"/>
              <a:t>6/23/20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92CD-2AA8-FB43-99FB-78B3150CC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8A35-7DDC-F646-90A9-DD41D1518BB0}" type="datetimeFigureOut">
              <a:rPr lang="en-US" smtClean="0"/>
              <a:t>6/23/20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92CD-2AA8-FB43-99FB-78B3150CC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8A35-7DDC-F646-90A9-DD41D1518BB0}" type="datetimeFigureOut">
              <a:rPr lang="en-US" smtClean="0"/>
              <a:t>6/23/20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92CD-2AA8-FB43-99FB-78B3150CC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8A35-7DDC-F646-90A9-DD41D1518BB0}" type="datetimeFigureOut">
              <a:rPr lang="en-US" smtClean="0"/>
              <a:t>6/23/20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92CD-2AA8-FB43-99FB-78B3150CC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8A35-7DDC-F646-90A9-DD41D1518BB0}" type="datetimeFigureOut">
              <a:rPr lang="en-US" smtClean="0"/>
              <a:t>6/23/20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92CD-2AA8-FB43-99FB-78B3150CC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8A35-7DDC-F646-90A9-DD41D1518BB0}" type="datetimeFigureOut">
              <a:rPr lang="en-US" smtClean="0"/>
              <a:t>6/23/20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92CD-2AA8-FB43-99FB-78B3150CC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8A35-7DDC-F646-90A9-DD41D1518BB0}" type="datetimeFigureOut">
              <a:rPr lang="en-US" smtClean="0"/>
              <a:t>6/23/20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92CD-2AA8-FB43-99FB-78B3150CC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8A35-7DDC-F646-90A9-DD41D1518BB0}" type="datetimeFigureOut">
              <a:rPr lang="en-US" smtClean="0"/>
              <a:t>6/23/20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92CD-2AA8-FB43-99FB-78B3150CC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38A35-7DDC-F646-90A9-DD41D1518BB0}" type="datetimeFigureOut">
              <a:rPr lang="en-US" smtClean="0"/>
              <a:t>6/23/20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492CD-2AA8-FB43-99FB-78B3150CCE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861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28331"/>
            <a:ext cx="8229600" cy="3133618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Cleveland Metropolitan School District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</dc:title>
  <dc:creator>Lynn Schroeder</dc:creator>
  <cp:lastModifiedBy>Brenda Haehn</cp:lastModifiedBy>
  <cp:revision>4</cp:revision>
  <dcterms:created xsi:type="dcterms:W3CDTF">2018-01-22T16:20:05Z</dcterms:created>
  <dcterms:modified xsi:type="dcterms:W3CDTF">2020-06-23T19:21:06Z</dcterms:modified>
</cp:coreProperties>
</file>